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7" r:id="rId13"/>
    <p:sldId id="272" r:id="rId14"/>
    <p:sldId id="269" r:id="rId15"/>
    <p:sldId id="270" r:id="rId16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Raleway" charset="0"/>
      <p:regular r:id="rId22"/>
      <p:bold r:id="rId23"/>
      <p:italic r:id="rId24"/>
      <p:boldItalic r:id="rId25"/>
    </p:embeddedFont>
    <p:embeddedFont>
      <p:font typeface="Source Sans Pro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lin Zhang" initials="" lastIdx="6" clrIdx="0"/>
  <p:cmAuthor id="1" name="Akshaya Subramania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38" autoAdjust="0"/>
  </p:normalViewPr>
  <p:slideViewPr>
    <p:cSldViewPr snapToGrid="0">
      <p:cViewPr>
        <p:scale>
          <a:sx n="75" d="100"/>
          <a:sy n="75" d="100"/>
        </p:scale>
        <p:origin x="-702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601800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ALL</a:t>
            </a:r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xmlns="" val="18990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Akshaya</a:t>
            </a:r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140592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Akshaya</a:t>
            </a: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5296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Akshaya</a:t>
            </a: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5296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Gary</a:t>
            </a: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16415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Gary</a:t>
            </a: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74942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Joel</a:t>
            </a:r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xmlns="" val="29959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Joel</a:t>
            </a: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xmlns="" val="321018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Joel</a:t>
            </a:r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0235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Franklin</a:t>
            </a:r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7643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Franklin</a:t>
            </a: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1636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Franklin</a:t>
            </a: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3804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Gary</a:t>
            </a:r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2790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Gary</a:t>
            </a:r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78458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5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47833" y="2317433"/>
            <a:ext cx="10911600" cy="114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3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15600" y="990666"/>
            <a:ext cx="11360700" cy="267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sz="160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indent="0" algn="ctr"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sz="160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15600" y="3793575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0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3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53666" y="701800"/>
            <a:ext cx="7472100" cy="545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6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6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6182400" y="107600"/>
            <a:ext cx="5901900" cy="6642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Shape 45"/>
          <p:cNvCxnSpPr/>
          <p:nvPr/>
        </p:nvCxnSpPr>
        <p:spPr>
          <a:xfrm>
            <a:off x="6706232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54000" y="1575600"/>
            <a:ext cx="5393699" cy="204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5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algn="ctr">
              <a:spcBef>
                <a:spcPts val="0"/>
              </a:spcBef>
              <a:buClr>
                <a:schemeClr val="dk2"/>
              </a:buClr>
              <a:buFont typeface="Raleway"/>
              <a:buNone/>
              <a:defRPr sz="5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99" cy="179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sz="2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899" cy="49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Font typeface="Source Sans Pro"/>
              <a:buNone/>
              <a:defRPr sz="1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2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2"/>
              </a:buClr>
              <a:buFont typeface="Source Sans Pro"/>
              <a:buNone/>
              <a:defRPr sz="1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30664" y="6251678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Source Sans Pro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ct val="25000"/>
                <a:buFont typeface="Source Sans Pro"/>
                <a:buNone/>
              </a:pPr>
              <a:t>‹#›</a:t>
            </a:fld>
            <a:endParaRPr lang="en-US" sz="13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StwDj6lKY8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sz="6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BitBites</a:t>
            </a:r>
            <a:endParaRPr lang="en-US" sz="6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774833" y="3854132"/>
            <a:ext cx="10911600" cy="114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Joel Park, Akshaya Subramanian, Tianhao Zhao, and Franklin Zhang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CSM117 Spring 2016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June 1, 2016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5" y="4828032"/>
            <a:ext cx="1838325" cy="185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888519">
            <a:off x="3516008" y="4828032"/>
            <a:ext cx="2587625" cy="194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8239" y="4828032"/>
            <a:ext cx="1666453" cy="185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36304">
            <a:off x="9977869" y="4632987"/>
            <a:ext cx="1838325" cy="18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Set-Up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7758"/>
            <a:ext cx="3606800" cy="480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68300" y="6311625"/>
            <a:ext cx="231140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Set Up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0866" y="1363133"/>
            <a:ext cx="3610267" cy="481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1731" y="1363133"/>
            <a:ext cx="3610269" cy="4813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rot="10800000" flipH="1">
            <a:off x="5384800" y="4470402"/>
            <a:ext cx="812799" cy="132013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3823567" y="5790535"/>
            <a:ext cx="231140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6908800" y="2889061"/>
            <a:ext cx="431799" cy="53993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6" name="Shape 166"/>
          <p:cNvSpPr txBox="1"/>
          <p:nvPr/>
        </p:nvSpPr>
        <p:spPr>
          <a:xfrm>
            <a:off x="6388098" y="3368735"/>
            <a:ext cx="19803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Servo</a:t>
            </a:r>
          </a:p>
        </p:txBody>
      </p:sp>
      <p:cxnSp>
        <p:nvCxnSpPr>
          <p:cNvPr id="167" name="Shape 167"/>
          <p:cNvCxnSpPr/>
          <p:nvPr/>
        </p:nvCxnSpPr>
        <p:spPr>
          <a:xfrm rot="10800000">
            <a:off x="10412264" y="2202930"/>
            <a:ext cx="431799" cy="53993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8" name="Shape 168"/>
          <p:cNvSpPr txBox="1"/>
          <p:nvPr/>
        </p:nvSpPr>
        <p:spPr>
          <a:xfrm>
            <a:off x="10054064" y="2723780"/>
            <a:ext cx="198033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Dispenser Tube</a:t>
            </a:r>
          </a:p>
        </p:txBody>
      </p:sp>
      <p:cxnSp>
        <p:nvCxnSpPr>
          <p:cNvPr id="169" name="Shape 169"/>
          <p:cNvCxnSpPr/>
          <p:nvPr/>
        </p:nvCxnSpPr>
        <p:spPr>
          <a:xfrm rot="10800000">
            <a:off x="10597994" y="3929712"/>
            <a:ext cx="565305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0" name="Shape 170"/>
          <p:cNvSpPr txBox="1"/>
          <p:nvPr/>
        </p:nvSpPr>
        <p:spPr>
          <a:xfrm>
            <a:off x="10985500" y="3756735"/>
            <a:ext cx="104889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Flapper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StwDj6lKY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3827" y="-22230"/>
            <a:ext cx="9924344" cy="64605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77" y="28056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90173" y="6438335"/>
            <a:ext cx="5501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https://www.youtube.com/watch?v=sStwDj6lKY8&amp;feature=youtu.be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xmlns="" val="24014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Able to program Android Application (used for servo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testing)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Able </a:t>
            </a:r>
            <a:r>
              <a:rPr lang="en-US" dirty="0"/>
              <a:t>to change adapter state with app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send command from App to Raspberry Pi via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use Raspberry Pi GPIO to </a:t>
            </a:r>
            <a:r>
              <a:rPr lang="en-US" dirty="0"/>
              <a:t>control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 </a:t>
            </a:r>
            <a:r>
              <a:rPr lang="en-US" dirty="0"/>
              <a:t>and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activate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flap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dispense candy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fontAlgn="base"/>
            <a:r>
              <a:rPr lang="en-US" sz="2400" dirty="0" smtClean="0"/>
              <a:t>Bluetooth not enabled by default, must manually update OS and install it</a:t>
            </a:r>
          </a:p>
          <a:p>
            <a:pPr fontAlgn="base"/>
            <a:r>
              <a:rPr lang="en-US" sz="2400" dirty="0" smtClean="0"/>
              <a:t>Lack of good documentation on Android Studio and Raspberry Pi </a:t>
            </a:r>
          </a:p>
          <a:p>
            <a:pPr fontAlgn="base"/>
            <a:r>
              <a:rPr lang="en-US" sz="2400" dirty="0" smtClean="0"/>
              <a:t>Bluetooth is finicky</a:t>
            </a:r>
          </a:p>
          <a:p>
            <a:pPr fontAlgn="base"/>
            <a:r>
              <a:rPr lang="en-US" sz="2400" dirty="0" smtClean="0"/>
              <a:t>Android Studio has a steep learning curve and takes a while to get up to speed</a:t>
            </a:r>
          </a:p>
          <a:p>
            <a:pPr fontAlgn="base"/>
            <a:r>
              <a:rPr lang="en-US" sz="2400" dirty="0" smtClean="0"/>
              <a:t>Physical parts fail</a:t>
            </a:r>
          </a:p>
          <a:p>
            <a:pPr fontAlgn="base"/>
            <a:r>
              <a:rPr lang="en-US" sz="2400" dirty="0" smtClean="0"/>
              <a:t>Pairing process on pi doesn’t use </a:t>
            </a:r>
            <a:r>
              <a:rPr lang="en-US" sz="2400" dirty="0" err="1" smtClean="0"/>
              <a:t>gui</a:t>
            </a:r>
            <a:r>
              <a:rPr lang="en-US" sz="2400" dirty="0" smtClean="0"/>
              <a:t>, but rather different terminal commands</a:t>
            </a:r>
          </a:p>
          <a:p>
            <a:pPr fontAlgn="base"/>
            <a:r>
              <a:rPr lang="en-US" sz="2400" dirty="0" smtClean="0"/>
              <a:t>Type “y” instead of “yes” rejects pairing key</a:t>
            </a:r>
            <a:endParaRPr lang="en-US" sz="2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 Successfully able to dispense candy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 Learned Android </a:t>
            </a:r>
            <a:r>
              <a:rPr lang="en-US" dirty="0"/>
              <a:t>has steep learning curve</a:t>
            </a: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 Very easy to fry servos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 Raspberry Pi </a:t>
            </a:r>
            <a:r>
              <a:rPr lang="en-US" dirty="0" smtClean="0"/>
              <a:t>Bluetooth </a:t>
            </a:r>
            <a:r>
              <a:rPr lang="en-US" dirty="0"/>
              <a:t>setup is non-trivial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/>
              <a:t> Programming </a:t>
            </a:r>
            <a:r>
              <a:rPr lang="en-US" dirty="0"/>
              <a:t>apps to use </a:t>
            </a:r>
            <a:r>
              <a:rPr lang="en-US" dirty="0" smtClean="0"/>
              <a:t>Bluetooth </a:t>
            </a:r>
            <a:r>
              <a:rPr lang="en-US" dirty="0"/>
              <a:t>is complex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Plans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838200" y="18142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Be able to dispense multiple types of candies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Make app run more smoothly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Be able to control the number of candies dispensed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 Delivery system: have a robot bring the candy to you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Tamper resilience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Mobile Payments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QR / NFC Pairing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Internet of Things, sales and supply monitoring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numCol="2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Motivation: </a:t>
            </a:r>
          </a:p>
          <a:p>
            <a:pPr lvl="1" indent="-2286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Learn Bluetooth</a:t>
            </a:r>
          </a:p>
          <a:p>
            <a:pPr lvl="1" indent="-22860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cool project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activated dispenser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 to pick selections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Payment in the future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Phone for user interface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Dispensing apparatus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Candy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 / Stepper Motor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(Bluetooth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+ activate motors)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680" y="4686299"/>
            <a:ext cx="2760451" cy="161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9597" y="4386066"/>
            <a:ext cx="2151741" cy="197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9153" y="4434155"/>
            <a:ext cx="687000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4229100" y="5121155"/>
            <a:ext cx="1321766" cy="73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Shape 86"/>
          <p:cNvGrpSpPr/>
          <p:nvPr/>
        </p:nvGrpSpPr>
        <p:grpSpPr>
          <a:xfrm>
            <a:off x="1456205" y="1870104"/>
            <a:ext cx="9546289" cy="4019489"/>
            <a:chOff x="8405" y="968404"/>
            <a:chExt cx="9546289" cy="4019489"/>
          </a:xfrm>
        </p:grpSpPr>
        <p:sp>
          <p:nvSpPr>
            <p:cNvPr id="87" name="Shape 87"/>
            <p:cNvSpPr/>
            <p:nvPr/>
          </p:nvSpPr>
          <p:spPr>
            <a:xfrm>
              <a:off x="8405" y="968404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5D289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 txBox="1"/>
            <p:nvPr/>
          </p:nvSpPr>
          <p:spPr>
            <a:xfrm>
              <a:off x="52553" y="1012551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Interface</a:t>
              </a:r>
            </a:p>
          </p:txBody>
        </p:sp>
        <p:sp>
          <p:nvSpPr>
            <p:cNvPr id="89" name="Shape 89"/>
            <p:cNvSpPr/>
            <p:nvPr/>
          </p:nvSpPr>
          <p:spPr>
            <a:xfrm>
              <a:off x="2741658" y="1410548"/>
              <a:ext cx="532582" cy="623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2897"/>
            </a:solidFill>
            <a:ln>
              <a:noFill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2741658" y="1535151"/>
              <a:ext cx="372807" cy="37381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3525458" y="968404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632EA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3569607" y="1012551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Bluetooth </a:t>
              </a:r>
              <a:r>
                <a:rPr lang="en-US" sz="29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Transmission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6258712" y="1410548"/>
              <a:ext cx="532582" cy="623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530A4"/>
            </a:solidFill>
            <a:ln>
              <a:noFill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6258712" y="1535151"/>
              <a:ext cx="372807" cy="37381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7042513" y="968404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6935AD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 txBox="1"/>
            <p:nvPr/>
          </p:nvSpPr>
          <p:spPr>
            <a:xfrm>
              <a:off x="7086660" y="1012551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Bluetooth Receiver</a:t>
              </a:r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8032311" y="2651565"/>
              <a:ext cx="532582" cy="623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B38B3"/>
            </a:solidFill>
            <a:ln>
              <a:noFill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8111696" y="2696784"/>
              <a:ext cx="373813" cy="37280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7042513" y="3480585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6E3BB8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86660" y="3524732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Servo</a:t>
              </a:r>
            </a:p>
          </p:txBody>
        </p:sp>
        <p:sp>
          <p:nvSpPr>
            <p:cNvPr id="101" name="Shape 101"/>
            <p:cNvSpPr/>
            <p:nvPr/>
          </p:nvSpPr>
          <p:spPr>
            <a:xfrm rot="10800000">
              <a:off x="6288857" y="3922728"/>
              <a:ext cx="532582" cy="623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341BF"/>
            </a:solidFill>
            <a:ln>
              <a:noFill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6448632" y="4047332"/>
              <a:ext cx="372807" cy="37381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3525458" y="3480585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7444C0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3569607" y="3524732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Dispensing Apparatus</a:t>
              </a:r>
            </a:p>
          </p:txBody>
        </p:sp>
        <p:sp>
          <p:nvSpPr>
            <p:cNvPr id="105" name="Shape 105"/>
            <p:cNvSpPr/>
            <p:nvPr/>
          </p:nvSpPr>
          <p:spPr>
            <a:xfrm rot="10800000">
              <a:off x="2771803" y="3922728"/>
              <a:ext cx="532582" cy="62302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D54C2"/>
            </a:solidFill>
            <a:ln>
              <a:noFill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931578" y="4047332"/>
              <a:ext cx="372807" cy="37381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8405" y="3480585"/>
              <a:ext cx="2512180" cy="1507307"/>
            </a:xfrm>
            <a:prstGeom prst="roundRect">
              <a:avLst>
                <a:gd name="adj" fmla="val 10000"/>
              </a:avLst>
            </a:prstGeom>
            <a:solidFill>
              <a:srgbClr val="7D54C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52553" y="3524732"/>
              <a:ext cx="2423884" cy="141901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Candy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Work Distribution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31800" y="1346200"/>
            <a:ext cx="11760199" cy="4445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Joel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Park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Android Application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Graphic User </a:t>
            </a: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Franklin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Android Application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/>
              <a:t>Android 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to Raspberry Pi, </a:t>
            </a:r>
            <a:r>
              <a:rPr lang="en-US" sz="1900" dirty="0"/>
              <a:t>High level integration </a:t>
            </a:r>
            <a:endParaRPr lang="en-US" sz="1900" dirty="0" smtClean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Tianhao</a:t>
            </a:r>
            <a:r>
              <a:rPr lang="en-US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Raspberry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on receiving signals from App and sending signals to </a:t>
            </a: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Akshaya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Subramanian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Physical Structure and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and worked on dispensing mechanism 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31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Application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/>
              <a:t>Android </a:t>
            </a:r>
            <a:r>
              <a:rPr lang="en-US" dirty="0"/>
              <a:t>Studio development environment 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Compiled and tested on </a:t>
            </a:r>
            <a:r>
              <a:rPr lang="en-US" dirty="0" smtClean="0"/>
              <a:t>S7, </a:t>
            </a:r>
            <a:r>
              <a:rPr lang="en-US" dirty="0"/>
              <a:t>and Nexus 6</a:t>
            </a:r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Testing: </a:t>
            </a:r>
            <a:r>
              <a:rPr lang="en-US" dirty="0" err="1"/>
              <a:t>Blueterm</a:t>
            </a:r>
            <a:endParaRPr lang="en-US" dirty="0"/>
          </a:p>
          <a:p>
            <a:pPr marL="228600" marR="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/>
              <a:t>Verify presence of </a:t>
            </a:r>
            <a:r>
              <a:rPr lang="en-US" dirty="0" smtClean="0"/>
              <a:t>Bluetooth </a:t>
            </a:r>
            <a:r>
              <a:rPr lang="en-US" dirty="0"/>
              <a:t>adapter, change adapter state, connect and send data on </a:t>
            </a:r>
            <a:r>
              <a:rPr lang="en-US" dirty="0" smtClean="0"/>
              <a:t>Bluetooth. 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Application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47800"/>
            <a:ext cx="3043237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794" y="1442155"/>
            <a:ext cx="3046411" cy="541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6988" y="1442155"/>
            <a:ext cx="3046411" cy="541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Application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349" y="1498600"/>
            <a:ext cx="3014663" cy="5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160" y="1498600"/>
            <a:ext cx="3014663" cy="53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200" y="2508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38200" y="15765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611BB8"/>
                </a:solidFill>
              </a:rPr>
              <a:t>Coded in Python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611BB8"/>
                </a:solidFill>
              </a:rPr>
              <a:t>Connects to Android Phone by using </a:t>
            </a:r>
            <a:r>
              <a:rPr lang="en-US" dirty="0" err="1">
                <a:solidFill>
                  <a:srgbClr val="611BB8"/>
                </a:solidFill>
              </a:rPr>
              <a:t>rfcomm</a:t>
            </a:r>
            <a:endParaRPr lang="en-US" dirty="0">
              <a:solidFill>
                <a:srgbClr val="611BB8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611BB8"/>
                </a:solidFill>
              </a:rPr>
              <a:t>Reads message through Python Serial library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611BB8"/>
                </a:solidFill>
              </a:rPr>
              <a:t>Servo Control: Use duty cycle percentage to adjust angles 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500" y="4381500"/>
            <a:ext cx="9588487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Code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1511300"/>
            <a:ext cx="5429249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7450" y="1511300"/>
            <a:ext cx="42862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452</Words>
  <Application>Microsoft Office PowerPoint</Application>
  <PresentationFormat>Custom</PresentationFormat>
  <Paragraphs>103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Raleway</vt:lpstr>
      <vt:lpstr>Source Sans Pro</vt:lpstr>
      <vt:lpstr>plum</vt:lpstr>
      <vt:lpstr>Team BitBites</vt:lpstr>
      <vt:lpstr>Abstract</vt:lpstr>
      <vt:lpstr>Theory</vt:lpstr>
      <vt:lpstr>Team Work Distribution</vt:lpstr>
      <vt:lpstr>Android Application</vt:lpstr>
      <vt:lpstr>Android Application</vt:lpstr>
      <vt:lpstr>Android Application</vt:lpstr>
      <vt:lpstr>Raspberry Pi</vt:lpstr>
      <vt:lpstr>Raspberry Pi Code</vt:lpstr>
      <vt:lpstr>Physical Set-Up</vt:lpstr>
      <vt:lpstr>DEMO</vt:lpstr>
      <vt:lpstr>Results</vt:lpstr>
      <vt:lpstr>Problems</vt:lpstr>
      <vt:lpstr>Conclusion</vt:lpstr>
      <vt:lpstr>Future Plans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BitBites</dc:title>
  <dc:creator>Akshaya Subramanian</dc:creator>
  <cp:lastModifiedBy>F Z</cp:lastModifiedBy>
  <cp:revision>7</cp:revision>
  <dcterms:modified xsi:type="dcterms:W3CDTF">2016-06-01T05:00:01Z</dcterms:modified>
</cp:coreProperties>
</file>